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6CE12-C733-4F1F-8B79-CFD6D02D346E}" type="datetimeFigureOut">
              <a:rPr lang="es-ES" smtClean="0"/>
              <a:pPr/>
              <a:t>23/02/2011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D548-5517-4D33-B895-CC1B26DF5D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nos y vilo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85720" y="2000240"/>
            <a:ext cx="864396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¡Santo! ¡Santo! ¡Santo! Señor Omnipotente,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 el labio mío loores te dará;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¡Santo! ¡Santo! ¡Santo! te adoro reverente, 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en tres Personas, bendita Trinidad.</a:t>
            </a:r>
            <a:endParaRPr lang="es-E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nos y vilo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85720" y="2000240"/>
            <a:ext cx="8643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¡Santo! ¡Santo! ¡Santo! Cuán numeroso coro,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tus escogidos te adoran sin cesar, </a:t>
            </a:r>
          </a:p>
          <a:p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gratitud llenos, y sus coronas de oro, </a:t>
            </a:r>
          </a:p>
          <a:p>
            <a:r>
              <a:rPr lang="es-ES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Alredor</a:t>
            </a:r>
            <a:r>
              <a:rPr lang="es-E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inclinan del cristalino mar.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nos y vilo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2071678"/>
            <a:ext cx="1093001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¡Santo! ¡Santo! ¡Santo! la inmensa muchedumbre,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espíritus puros que hacen tu voluntad, 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 ti se postra bañados en tu lumbre, </a:t>
            </a:r>
          </a:p>
          <a:p>
            <a:r>
              <a:rPr lang="es-ES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 ti que has sido, que eres y serás.</a:t>
            </a:r>
            <a:endParaRPr lang="es-E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nos y vilo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2143116"/>
            <a:ext cx="100013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bg1"/>
                </a:solidFill>
              </a:rPr>
              <a:t>¡</a:t>
            </a:r>
            <a:r>
              <a:rPr lang="es-ES" sz="3400" dirty="0" smtClean="0">
                <a:solidFill>
                  <a:schemeClr val="bg1"/>
                </a:solidFill>
              </a:rPr>
              <a:t>Santo! ¡Santo! ¡Santo! Por más que estés velado,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Con sombras y el hombre no te pueda mirar,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Santo Tú eres solo; y nada hay a tu lado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En poder perfecto, pureza y caridad.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manos y vilo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75705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5643570" y="6215082"/>
            <a:ext cx="325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/>
              <a:t>www.iglesiaciudadmeridiana.org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282" y="2143116"/>
            <a:ext cx="957269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400" dirty="0" smtClean="0">
                <a:solidFill>
                  <a:schemeClr val="bg1"/>
                </a:solidFill>
              </a:rPr>
              <a:t>¡Santo! ¡Santo! ¡Santo! La gloria de tu nombre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Publican tus obras en cielo, tierra y mar.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¡Santo, Santo, Santo! Te adoro todo hombre,</a:t>
            </a:r>
          </a:p>
          <a:p>
            <a:r>
              <a:rPr lang="es-ES" sz="3400" dirty="0" smtClean="0">
                <a:solidFill>
                  <a:schemeClr val="bg1"/>
                </a:solidFill>
              </a:rPr>
              <a:t>Dios en tres Personas, bendita Trinidad.</a:t>
            </a:r>
            <a:endParaRPr lang="es-ES" sz="3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212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María</dc:creator>
  <cp:lastModifiedBy>María</cp:lastModifiedBy>
  <cp:revision>5</cp:revision>
  <dcterms:created xsi:type="dcterms:W3CDTF">2010-06-23T12:25:12Z</dcterms:created>
  <dcterms:modified xsi:type="dcterms:W3CDTF">2011-02-23T09:36:19Z</dcterms:modified>
</cp:coreProperties>
</file>