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manos y vilo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5705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85720" y="2000240"/>
            <a:ext cx="864396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¡Santo! ¡Santo! ¡Santo! Señor Omnipotente,</a:t>
            </a:r>
          </a:p>
          <a:p>
            <a:r>
              <a:rPr lang="es-E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Siempre el labio mío loores te dará;</a:t>
            </a:r>
          </a:p>
          <a:p>
            <a:r>
              <a:rPr lang="es-E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¡Santo! ¡Santo! ¡Santo! te adoro reverente, </a:t>
            </a:r>
          </a:p>
          <a:p>
            <a:r>
              <a:rPr lang="es-E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en tres Personas, bendita Trinidad.</a:t>
            </a:r>
            <a:endParaRPr lang="es-ES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manos y vilo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5705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85720" y="2000240"/>
            <a:ext cx="86439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¡Santo! ¡Santo! ¡Santo! Cuán numeroso coro,</a:t>
            </a:r>
          </a:p>
          <a:p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tus escogidos te adoran sin cesar, </a:t>
            </a:r>
          </a:p>
          <a:p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gratitud llenos, y sus coronas de oro, </a:t>
            </a:r>
          </a:p>
          <a:p>
            <a:r>
              <a:rPr lang="es-ES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Alredor</a:t>
            </a:r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inclinan del cristalino mar.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manos y vilo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5705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0" y="2071678"/>
            <a:ext cx="1093001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¡Santo! ¡Santo! ¡Santo! la inmensa muchedumbre,</a:t>
            </a:r>
          </a:p>
          <a:p>
            <a:r>
              <a:rPr lang="es-E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espíritus puros que hacen tu voluntad, </a:t>
            </a:r>
          </a:p>
          <a:p>
            <a:r>
              <a:rPr lang="es-E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 ti se postra bañados en tu lumbre, </a:t>
            </a:r>
          </a:p>
          <a:p>
            <a:r>
              <a:rPr lang="es-E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 ti que has sido, que eres y serás.</a:t>
            </a:r>
            <a:endParaRPr lang="es-ES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manos y vilo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5705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0" y="2143116"/>
            <a:ext cx="100013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chemeClr val="bg1"/>
                </a:solidFill>
              </a:rPr>
              <a:t>¡</a:t>
            </a:r>
            <a:r>
              <a:rPr lang="es-ES" sz="3400" dirty="0" smtClean="0">
                <a:solidFill>
                  <a:schemeClr val="bg1"/>
                </a:solidFill>
              </a:rPr>
              <a:t>Santo! ¡Santo! ¡Santo! Por más que estés velado,</a:t>
            </a:r>
          </a:p>
          <a:p>
            <a:r>
              <a:rPr lang="es-ES" sz="3400" dirty="0" smtClean="0">
                <a:solidFill>
                  <a:schemeClr val="bg1"/>
                </a:solidFill>
              </a:rPr>
              <a:t>Con sombras y el hombre no te pueda mirar,</a:t>
            </a:r>
          </a:p>
          <a:p>
            <a:r>
              <a:rPr lang="es-ES" sz="3400" dirty="0" smtClean="0">
                <a:solidFill>
                  <a:schemeClr val="bg1"/>
                </a:solidFill>
              </a:rPr>
              <a:t>Santo Tú eres solo; y nada hay a tu lado</a:t>
            </a:r>
          </a:p>
          <a:p>
            <a:r>
              <a:rPr lang="es-ES" sz="3400" dirty="0" smtClean="0">
                <a:solidFill>
                  <a:schemeClr val="bg1"/>
                </a:solidFill>
              </a:rPr>
              <a:t>En poder perfecto, pureza y caridad.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manos y vilo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5705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14282" y="2143116"/>
            <a:ext cx="957269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dirty="0" smtClean="0">
                <a:solidFill>
                  <a:schemeClr val="bg1"/>
                </a:solidFill>
              </a:rPr>
              <a:t>¡Santo! ¡Santo! ¡Santo! La gloria de tu nombre</a:t>
            </a:r>
          </a:p>
          <a:p>
            <a:r>
              <a:rPr lang="es-ES" sz="3400" dirty="0" smtClean="0">
                <a:solidFill>
                  <a:schemeClr val="bg1"/>
                </a:solidFill>
              </a:rPr>
              <a:t>Publican tus obras en cielo, tierra y mar.</a:t>
            </a:r>
          </a:p>
          <a:p>
            <a:r>
              <a:rPr lang="es-ES" sz="3400" dirty="0" smtClean="0">
                <a:solidFill>
                  <a:schemeClr val="bg1"/>
                </a:solidFill>
              </a:rPr>
              <a:t>¡Santo, Santo, Santo! Te adoro todo hombre,</a:t>
            </a:r>
          </a:p>
          <a:p>
            <a:r>
              <a:rPr lang="es-ES" sz="3400" dirty="0" smtClean="0">
                <a:solidFill>
                  <a:schemeClr val="bg1"/>
                </a:solidFill>
              </a:rPr>
              <a:t>Dios en tres Personas, bendita Trinidad.</a:t>
            </a:r>
            <a:endParaRPr lang="es-ES" sz="3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212</Words>
  <Application>Microsoft Office PowerPoint</Application>
  <PresentationFormat>Presentación en pantalla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</dc:creator>
  <cp:lastModifiedBy>María</cp:lastModifiedBy>
  <cp:revision>5</cp:revision>
  <dcterms:created xsi:type="dcterms:W3CDTF">2010-06-23T12:25:12Z</dcterms:created>
  <dcterms:modified xsi:type="dcterms:W3CDTF">2011-02-23T09:36:19Z</dcterms:modified>
</cp:coreProperties>
</file>